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8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1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3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0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6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5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6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D17B8-1A98-4790-BCB7-7B41FD598C98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F13C3-C626-44E4-B1A3-6DEF9D077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4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342900"/>
            <a:ext cx="733425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6400800" y="685800"/>
            <a:ext cx="6096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7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52437"/>
            <a:ext cx="4995393" cy="611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57600" y="3124200"/>
            <a:ext cx="685800" cy="685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55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5252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4</cp:revision>
  <dcterms:created xsi:type="dcterms:W3CDTF">2013-10-21T23:30:14Z</dcterms:created>
  <dcterms:modified xsi:type="dcterms:W3CDTF">2013-10-25T15:51:31Z</dcterms:modified>
</cp:coreProperties>
</file>